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activeX"/>
  <Override PartName="/ppt/activeX/activeX4.xml" ContentType="application/vnd.ms-office.activeX+xml"/>
  <Override PartName="/ppt/activeX/activeX5.xml" ContentType="application/vnd.ms-office.activeX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ctiveX/activeX2.xml" ContentType="application/vnd.ms-office.activeX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7" r:id="rId2"/>
    <p:sldId id="277" r:id="rId3"/>
    <p:sldId id="266" r:id="rId4"/>
    <p:sldId id="274" r:id="rId5"/>
    <p:sldId id="271" r:id="rId6"/>
    <p:sldId id="275" r:id="rId7"/>
    <p:sldId id="276" r:id="rId8"/>
    <p:sldId id="261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369" autoAdjust="0"/>
  </p:normalViewPr>
  <p:slideViewPr>
    <p:cSldViewPr>
      <p:cViewPr>
        <p:scale>
          <a:sx n="60" d="100"/>
          <a:sy n="60" d="100"/>
        </p:scale>
        <p:origin x="-3084" y="-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8DED9-7011-4502-BF2B-015FCF7B493E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D72F7-5BB9-4D92-816B-6AF139481E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1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nalog.gov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k2.service.nalog.ru/lk/faq2.html" TargetMode="External"/><Relationship Id="rId2" Type="http://schemas.openxmlformats.org/officeDocument/2006/relationships/hyperlink" Target="https://service.nalog.ru/deb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bogcso@yandex.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6" descr="https://www.nalog.gov.ru/css/ul2018/img/logo.sv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785926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Georgia" pitchFamily="18" charset="0"/>
              <a:buNone/>
            </a:pPr>
            <a:r>
              <a:rPr lang="ru-RU" sz="5400" u="sng" dirty="0" smtClean="0"/>
              <a:t>Для чего нужен</a:t>
            </a:r>
          </a:p>
          <a:p>
            <a:pPr algn="ctr">
              <a:buFont typeface="Georgia" pitchFamily="18" charset="0"/>
              <a:buNone/>
            </a:pPr>
            <a:r>
              <a:rPr lang="ru-RU" sz="5400" dirty="0" smtClean="0"/>
              <a:t>«</a:t>
            </a:r>
            <a:r>
              <a:rPr lang="ru-RU" sz="5400" b="1" dirty="0" smtClean="0"/>
              <a:t>Личный кабинет налогоплательщика для физических лиц</a:t>
            </a:r>
            <a:r>
              <a:rPr lang="ru-RU" sz="5400" dirty="0" smtClean="0"/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71414"/>
            <a:ext cx="7072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Краевое государственное бюджетное учреждение социального обслуживания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«Комплексный центр социального обслуживания населения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Богучанский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663431, Красноярский край,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Богучанский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Богучаны, ул. Геологов, 17</a:t>
            </a:r>
          </a:p>
        </p:txBody>
      </p:sp>
      <p:pic>
        <p:nvPicPr>
          <p:cNvPr id="10" name="Рисунок 9" descr="https://i.mycdn.me/i?r=AyH4iRPQ2q0otWIFepML2LxRTYrnnrVFAGoVIzPzNKYBO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5631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828677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214290"/>
            <a:ext cx="488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Шаги регистрации: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66500" y="1643050"/>
            <a:ext cx="52775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Яндексе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телефоне, компьютере набрать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слова - Налоги ФЛ. Появится такая страница.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Войти в личный кабине</a:t>
            </a:r>
            <a:r>
              <a:rPr lang="ru-RU" sz="3200" dirty="0" smtClean="0"/>
              <a:t>т</a:t>
            </a:r>
          </a:p>
          <a:p>
            <a:pPr marL="342900" indent="-342900"/>
            <a:endParaRPr lang="ru-RU" sz="3200" dirty="0" smtClean="0"/>
          </a:p>
          <a:p>
            <a:pPr marL="342900" indent="-342900">
              <a:buAutoNum type="arabicPeriod"/>
            </a:pPr>
            <a:endParaRPr lang="ru-RU" sz="3200" dirty="0" smtClean="0"/>
          </a:p>
          <a:p>
            <a:pPr marL="342900" indent="-342900"/>
            <a:endParaRPr lang="ru-RU" sz="3200" dirty="0" smtClean="0"/>
          </a:p>
        </p:txBody>
      </p:sp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42908" y="0"/>
            <a:ext cx="4025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ontrols>
      <p:control spid="1078" name="HTMLText2" r:id="rId2" imgW="914400" imgH="228600"/>
      <p:control spid="1079" name="HTMLHidden7" r:id="rId3" imgW="914400" imgH="228600"/>
      <p:control spid="1080" name="HTMLHidden8" r:id="rId4" imgW="914400" imgH="228600"/>
      <p:control spid="1081" name="HTMLHidden9" r:id="rId5" imgW="914400" imgH="228600"/>
      <p:control spid="1082" name="HTMLCheckbox3" r:id="rId6" imgW="257040" imgH="304920"/>
    </p:controls>
    <p:extLst>
      <p:ext uri="{BB962C8B-B14F-4D97-AF65-F5344CB8AC3E}">
        <p14:creationId xmlns:p14="http://schemas.microsoft.com/office/powerpoint/2010/main" xmlns="" val="21733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46"/>
            <a:ext cx="7773046" cy="59293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21429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Шаг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 smtClean="0"/>
              <a:t>Нажать   «Войти через Госуслуги»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29190" y="1785926"/>
            <a:ext cx="40880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Ввести </a:t>
            </a:r>
          </a:p>
          <a:p>
            <a:pPr marL="342900" indent="-34290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требуемые данные.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вводим логин </a:t>
            </a:r>
          </a:p>
          <a:p>
            <a:pPr marL="342900" indent="-34290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пароль от госуслуг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285728"/>
            <a:ext cx="3786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Шаги регистрации: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C:\Users\user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9213"/>
            <a:ext cx="4038625" cy="6523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82709"/>
            <a:ext cx="8143900" cy="54752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357166"/>
            <a:ext cx="5573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Страница  личного кабинета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8143900" cy="61436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0"/>
            <a:ext cx="5573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Страница  личного кабинета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12511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00100" y="1844675"/>
            <a:ext cx="7675588" cy="3600450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поиска информации о задолженности по имущественному, транспортному, земельному налогам, налогу на доходы физических лиц (только для физических лиц, граждан РФ) используйте также сервис «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Узнай свою задолженность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»,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  требующий  предварительной регистрации пользователя.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наличии вопросов по работе сервиса вы можете воспользоваться режимом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 tooltip="Типовые вопросы"/>
              </a:rPr>
              <a:t>Вопрос-ответ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4071942"/>
            <a:ext cx="7643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bogcso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yandex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ru</a:t>
            </a:r>
            <a:endParaRPr lang="ru-RU" sz="2800" b="1" dirty="0" smtClean="0">
              <a:solidFill>
                <a:schemeClr val="accent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Контактные телефоны: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39 – 162 – 24 -050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Специалист по соц.работе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8–950–404 – 40 - 22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i.mycdn.me/i?r=AyH4iRPQ2q0otWIFepML2LxRTYrnnrVFAGoVIzPzNKYBO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52"/>
            <a:ext cx="3042203" cy="282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6248" y="285728"/>
            <a:ext cx="4857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Уважаемые получатели, мы рады помочь вам.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 можете  обратиться в наш центр по данным контактам.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393</TotalTime>
  <Words>180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Внимание!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53</cp:revision>
  <dcterms:created xsi:type="dcterms:W3CDTF">2022-09-07T05:45:01Z</dcterms:created>
  <dcterms:modified xsi:type="dcterms:W3CDTF">2022-09-08T08:27:21Z</dcterms:modified>
</cp:coreProperties>
</file>